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4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75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96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31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28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42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80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69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69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08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35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3C9BB-F73A-4FAA-8CE2-950A3E3C97C6}" type="datetimeFigureOut">
              <a:rPr lang="fr-FR" smtClean="0"/>
              <a:t>13 janv. 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6A2A-CC17-4136-9DCD-DE6A0AA074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32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04846" y="0"/>
            <a:ext cx="4982307" cy="685799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780929" y="161365"/>
            <a:ext cx="30793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70C0"/>
                </a:solidFill>
              </a:rPr>
              <a:t>Le train</a:t>
            </a:r>
          </a:p>
          <a:p>
            <a:r>
              <a:rPr lang="fr-FR" sz="4000" dirty="0" smtClean="0">
                <a:solidFill>
                  <a:srgbClr val="0070C0"/>
                </a:solidFill>
              </a:rPr>
              <a:t>Le repas</a:t>
            </a:r>
          </a:p>
          <a:p>
            <a:r>
              <a:rPr lang="fr-FR" sz="4000" dirty="0" smtClean="0">
                <a:solidFill>
                  <a:srgbClr val="0070C0"/>
                </a:solidFill>
              </a:rPr>
              <a:t>La visite</a:t>
            </a:r>
          </a:p>
          <a:p>
            <a:r>
              <a:rPr lang="fr-FR" sz="4000" dirty="0">
                <a:solidFill>
                  <a:srgbClr val="0070C0"/>
                </a:solidFill>
              </a:rPr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 de</a:t>
            </a:r>
          </a:p>
          <a:p>
            <a:r>
              <a:rPr lang="fr-FR" sz="4000" dirty="0" smtClean="0">
                <a:solidFill>
                  <a:srgbClr val="0070C0"/>
                </a:solidFill>
              </a:rPr>
              <a:t>Desaignes</a:t>
            </a:r>
          </a:p>
          <a:p>
            <a:endParaRPr lang="fr-FR" sz="4000" dirty="0">
              <a:solidFill>
                <a:srgbClr val="0070C0"/>
              </a:solidFill>
            </a:endParaRPr>
          </a:p>
          <a:p>
            <a:r>
              <a:rPr lang="fr-FR" sz="4000" dirty="0" smtClean="0">
                <a:solidFill>
                  <a:srgbClr val="0070C0"/>
                </a:solidFill>
              </a:rPr>
              <a:t>95 Euros</a:t>
            </a:r>
          </a:p>
          <a:p>
            <a:r>
              <a:rPr lang="fr-FR" sz="4000" dirty="0">
                <a:solidFill>
                  <a:srgbClr val="0070C0"/>
                </a:solidFill>
              </a:rPr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  tout</a:t>
            </a:r>
          </a:p>
          <a:p>
            <a:r>
              <a:rPr lang="fr-FR" sz="4000" dirty="0" smtClean="0">
                <a:solidFill>
                  <a:srgbClr val="0070C0"/>
                </a:solidFill>
              </a:rPr>
              <a:t>compris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5861" y="289249"/>
            <a:ext cx="31289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</a:rPr>
              <a:t>Une journée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Dans les</a:t>
            </a:r>
          </a:p>
          <a:p>
            <a:r>
              <a:rPr lang="fr-FR" sz="4000" dirty="0" smtClean="0">
                <a:solidFill>
                  <a:srgbClr val="FF0000"/>
                </a:solidFill>
              </a:rPr>
              <a:t>Gorges de</a:t>
            </a:r>
          </a:p>
          <a:p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l’Ardèche</a:t>
            </a:r>
          </a:p>
          <a:p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 en</a:t>
            </a:r>
          </a:p>
          <a:p>
            <a:r>
              <a:rPr lang="fr-FR" sz="4000" dirty="0" smtClean="0"/>
              <a:t>Mastrou</a:t>
            </a:r>
          </a:p>
          <a:p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 le 8 juin</a:t>
            </a:r>
          </a:p>
          <a:p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      2023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5861" y="5183393"/>
            <a:ext cx="5150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Inscription ouverte: Mr Coss</a:t>
            </a:r>
          </a:p>
          <a:p>
            <a:r>
              <a:rPr lang="fr-FR" sz="2800" dirty="0" smtClean="0"/>
              <a:t>Tél,0683932371 ou par email:joseph.coss@gmail.com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981139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Joseph COSS</dc:creator>
  <cp:lastModifiedBy>Joseph COSS</cp:lastModifiedBy>
  <cp:revision>1</cp:revision>
  <dcterms:created xsi:type="dcterms:W3CDTF">2023-01-13T17:51:04Z</dcterms:created>
  <dcterms:modified xsi:type="dcterms:W3CDTF">2023-01-13T17:51:58Z</dcterms:modified>
</cp:coreProperties>
</file>